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6" autoAdjust="0"/>
  </p:normalViewPr>
  <p:slideViewPr>
    <p:cSldViewPr>
      <p:cViewPr varScale="1">
        <p:scale>
          <a:sx n="64" d="100"/>
          <a:sy n="64" d="100"/>
        </p:scale>
        <p:origin x="-161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away.php?to=https://t.me/questianonbot?start=5103934908&amp;utf=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Opeka\Desktop\1-2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4544" y="0"/>
            <a:ext cx="9716194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0" y="1268760"/>
            <a:ext cx="3851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Телефон: 8 (473 46) 2-20-03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499992" y="404664"/>
            <a:ext cx="489654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/>
              <a:t>Нужна помощь? Пиши!</a:t>
            </a:r>
          </a:p>
          <a:p>
            <a:r>
              <a:rPr lang="ru-RU" sz="2200" dirty="0" smtClean="0"/>
              <a:t>Твоя </a:t>
            </a:r>
            <a:r>
              <a:rPr lang="ru-RU" sz="2200" dirty="0" err="1" smtClean="0"/>
              <a:t>ссылк</a:t>
            </a:r>
            <a:r>
              <a:rPr lang="en-US" sz="2200" dirty="0" smtClean="0"/>
              <a:t>a </a:t>
            </a:r>
            <a:r>
              <a:rPr lang="ru-RU" sz="2200" dirty="0" smtClean="0"/>
              <a:t>для вопросов:</a:t>
            </a:r>
            <a:br>
              <a:rPr lang="ru-RU" sz="2200" dirty="0" smtClean="0"/>
            </a:br>
            <a:r>
              <a:rPr lang="en-US" sz="2200" dirty="0" err="1" smtClean="0">
                <a:hlinkClick r:id="rId3"/>
              </a:rPr>
              <a:t>t.me</a:t>
            </a:r>
            <a:r>
              <a:rPr lang="en-US" sz="2200" dirty="0" smtClean="0">
                <a:hlinkClick r:id="rId3"/>
              </a:rPr>
              <a:t>/</a:t>
            </a:r>
            <a:r>
              <a:rPr lang="en-US" sz="2200" dirty="0" err="1" smtClean="0">
                <a:hlinkClick r:id="rId3"/>
              </a:rPr>
              <a:t>questianonbot?start</a:t>
            </a:r>
            <a:r>
              <a:rPr lang="en-US" sz="2200" dirty="0" smtClean="0">
                <a:hlinkClick r:id="rId3"/>
              </a:rPr>
              <a:t>=5103934908</a:t>
            </a:r>
            <a:endParaRPr lang="ru-RU" sz="2200" dirty="0"/>
          </a:p>
        </p:txBody>
      </p:sp>
      <p:sp>
        <p:nvSpPr>
          <p:cNvPr id="9" name="TextBox 8"/>
          <p:cNvSpPr txBox="1"/>
          <p:nvPr/>
        </p:nvSpPr>
        <p:spPr>
          <a:xfrm>
            <a:off x="3203848" y="5085184"/>
            <a:ext cx="612068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opeka.anna@bk.ru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20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Opeka</dc:creator>
  <cp:lastModifiedBy>Opeka</cp:lastModifiedBy>
  <cp:revision>3</cp:revision>
  <dcterms:created xsi:type="dcterms:W3CDTF">2023-11-13T12:27:52Z</dcterms:created>
  <dcterms:modified xsi:type="dcterms:W3CDTF">2023-11-14T07:10:27Z</dcterms:modified>
</cp:coreProperties>
</file>